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mid" ContentType="audio/mid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4" autoAdjust="0"/>
    <p:restoredTop sz="94494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497268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589962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7914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03039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408429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91870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709297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24674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29200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904939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726498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63F8E-D107-4E7D-B48A-9498EB27EA78}" type="datetimeFigureOut">
              <a:rPr lang="pl-PL" smtClean="0"/>
              <a:pPr/>
              <a:t>02.05.2021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5D54D-D92E-4F6F-B47C-AD4497F0674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95328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.mid"/><Relationship Id="rId2" Type="http://schemas.openxmlformats.org/officeDocument/2006/relationships/slideLayout" Target="../slideLayouts/slideLayout2.xml"/><Relationship Id="rId1" Type="http://schemas.openxmlformats.org/officeDocument/2006/relationships/audio" Target="../media/media1.mid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799" y="404664"/>
            <a:ext cx="7772400" cy="1542033"/>
          </a:xfrm>
        </p:spPr>
        <p:txBody>
          <a:bodyPr>
            <a:noAutofit/>
          </a:bodyPr>
          <a:lstStyle/>
          <a:p>
            <a:r>
              <a:rPr lang="pl-PL" sz="7200" dirty="0"/>
              <a:t/>
            </a:r>
            <a:br>
              <a:rPr lang="pl-PL" sz="7200" dirty="0"/>
            </a:br>
            <a:r>
              <a:rPr lang="pl-PL" sz="7200" dirty="0"/>
              <a:t/>
            </a:r>
            <a:br>
              <a:rPr lang="pl-PL" sz="7200" dirty="0"/>
            </a:br>
            <a:r>
              <a:rPr lang="pl-PL" sz="7200" dirty="0"/>
              <a:t/>
            </a:r>
            <a:br>
              <a:rPr lang="pl-PL" sz="7200" dirty="0"/>
            </a:br>
            <a:r>
              <a:rPr lang="pl-PL" sz="7200" dirty="0"/>
              <a:t/>
            </a:r>
            <a:br>
              <a:rPr lang="pl-PL" sz="7200" dirty="0"/>
            </a:br>
            <a:r>
              <a:rPr lang="pl-PL" sz="7200" b="1" dirty="0"/>
              <a:t>„Polska</a:t>
            </a:r>
            <a:br>
              <a:rPr lang="pl-PL" sz="7200" b="1" dirty="0"/>
            </a:br>
            <a:r>
              <a:rPr lang="pl-PL" sz="7200" b="1" dirty="0"/>
              <a:t> mój Dom”</a:t>
            </a:r>
            <a:br>
              <a:rPr lang="pl-PL" sz="7200" b="1" dirty="0"/>
            </a:br>
            <a:r>
              <a:rPr lang="pl-PL" sz="7200" b="1" dirty="0">
                <a:solidFill>
                  <a:schemeClr val="bg1"/>
                </a:solidFill>
              </a:rPr>
              <a:t/>
            </a:r>
            <a:br>
              <a:rPr lang="pl-PL" sz="7200" b="1" dirty="0">
                <a:solidFill>
                  <a:schemeClr val="bg1"/>
                </a:solidFill>
              </a:rPr>
            </a:br>
            <a:r>
              <a:rPr lang="pl-PL" sz="2400" b="1" dirty="0">
                <a:solidFill>
                  <a:schemeClr val="bg1"/>
                </a:solidFill>
              </a:rPr>
              <a:t>Dość łatwo jest stwierdzić, kto był patriotą w czasie wojny czy podczas okupacji. Ale kogo nazwiemy patriotą w okresie pokoju w wolnym kraju? Co trzeba robić, aby czynami pokazać miłość do ojczyzny?</a:t>
            </a:r>
            <a:r>
              <a:rPr lang="pl-PL" sz="2400" b="1" dirty="0"/>
              <a:t> </a:t>
            </a:r>
            <a:endParaRPr lang="pl-PL" sz="2400" b="1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  <a:ea typeface="BatangChe" panose="0203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1464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2770">
        <p:fade/>
      </p:transition>
    </mc:Choice>
    <mc:Fallback>
      <p:transition spd="med" advTm="277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9218" name="Picture 2" descr="C:\Users\Tomek\Desktop\wos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251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2752991" y="60207"/>
            <a:ext cx="399322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Działalność charytatywna i wolontariat</a:t>
            </a:r>
          </a:p>
          <a:p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8140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29" name="Picture 5" descr="C:\Users\Tomek\Desktop\123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1117460" y="417666"/>
            <a:ext cx="6909080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b="1" dirty="0"/>
              <a:t>D</a:t>
            </a:r>
            <a:r>
              <a:rPr lang="pl-PL" b="1"/>
              <a:t>bałości </a:t>
            </a:r>
            <a:r>
              <a:rPr lang="pl-PL" b="1" dirty="0"/>
              <a:t>o przekazywanie dzieciom w rodzinie wartości narodowych</a:t>
            </a:r>
          </a:p>
        </p:txBody>
      </p:sp>
    </p:spTree>
    <p:extLst>
      <p:ext uri="{BB962C8B-B14F-4D97-AF65-F5344CB8AC3E}">
        <p14:creationId xmlns:p14="http://schemas.microsoft.com/office/powerpoint/2010/main" xmlns="" val="3078878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3849">
        <p:fade/>
      </p:transition>
    </mc:Choice>
    <mc:Fallback>
      <p:transition spd="med" advTm="3849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528" y="6237312"/>
            <a:ext cx="8229600" cy="864096"/>
          </a:xfrm>
        </p:spPr>
        <p:txBody>
          <a:bodyPr>
            <a:normAutofit/>
          </a:bodyPr>
          <a:lstStyle/>
          <a:p>
            <a:r>
              <a:rPr lang="pl-PL" sz="2400" dirty="0"/>
              <a:t>„</a:t>
            </a:r>
            <a:br>
              <a:rPr lang="pl-PL" sz="2400" dirty="0"/>
            </a:b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4" name="Picture 2" descr="C:\Users\Tomek\Desktop\123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2372581" y="287878"/>
            <a:ext cx="470227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b="1" dirty="0"/>
              <a:t>G</a:t>
            </a:r>
            <a:r>
              <a:rPr lang="pl-PL" b="1"/>
              <a:t>otowości </a:t>
            </a:r>
            <a:r>
              <a:rPr lang="pl-PL" b="1" dirty="0"/>
              <a:t>do walki i oddania życia za ojczyznę</a:t>
            </a:r>
          </a:p>
        </p:txBody>
      </p:sp>
    </p:spTree>
    <p:extLst>
      <p:ext uri="{BB962C8B-B14F-4D97-AF65-F5344CB8AC3E}">
        <p14:creationId xmlns:p14="http://schemas.microsoft.com/office/powerpoint/2010/main" xmlns="" val="38214152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4243">
        <p:fade/>
      </p:transition>
    </mc:Choice>
    <mc:Fallback>
      <p:transition spd="med" advTm="4243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4" name="Picture 2" descr="C:\Users\Tomek\Desktop\33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96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1403648" y="2348880"/>
            <a:ext cx="6624736" cy="1477328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l-PL" b="1" i="1" dirty="0"/>
              <a:t>„Krew ludzka to płynna tkanka ustrojowa, której mimo dużego postępu medycyny nie udało się jeszcze zastąpić żadną inną substancją. Krew od zawsze była i jest symbolem życia, poświęcenia, bohaterstwa. (...) Oddanie krwi jest największym dowodem ludzkiej solidarności i miłości.”</a:t>
            </a:r>
          </a:p>
        </p:txBody>
      </p:sp>
    </p:spTree>
    <p:extLst>
      <p:ext uri="{BB962C8B-B14F-4D97-AF65-F5344CB8AC3E}">
        <p14:creationId xmlns:p14="http://schemas.microsoft.com/office/powerpoint/2010/main" xmlns="" val="942647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3863">
        <p:fade/>
      </p:transition>
    </mc:Choice>
    <mc:Fallback>
      <p:transition spd="med" advTm="3863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2701" y="5949280"/>
            <a:ext cx="7787208" cy="752385"/>
          </a:xfrm>
        </p:spPr>
        <p:txBody>
          <a:bodyPr>
            <a:normAutofit/>
          </a:bodyPr>
          <a:lstStyle/>
          <a:p>
            <a:endParaRPr lang="pl-PL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1703166" y="284160"/>
            <a:ext cx="525874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b="1" dirty="0"/>
              <a:t>Ochrona zdrowia obywateli i środowiska naturalnego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xmlns="" val="993763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4375">
        <p:fade/>
      </p:transition>
    </mc:Choice>
    <mc:Fallback>
      <p:transition spd="med" advTm="4375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8229600" cy="1143000"/>
          </a:xfrm>
        </p:spPr>
        <p:txBody>
          <a:bodyPr>
            <a:normAutofit/>
          </a:bodyPr>
          <a:lstStyle/>
          <a:p>
            <a:endParaRPr lang="pl-PL" sz="1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840760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endParaRPr lang="pl-PL" sz="1200" dirty="0"/>
          </a:p>
        </p:txBody>
      </p:sp>
      <p:pic>
        <p:nvPicPr>
          <p:cNvPr id="6" name="Hymn Polski midi 01 (1).mid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pic>
        <p:nvPicPr>
          <p:cNvPr id="5122" name="Picture 2" descr="C:\Users\Tomek\Desktop\polska-na-eu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2788779" y="332656"/>
            <a:ext cx="344125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K</a:t>
            </a:r>
            <a:r>
              <a:rPr lang="pl-PL" b="1">
                <a:solidFill>
                  <a:schemeClr val="tx1"/>
                </a:solidFill>
              </a:rPr>
              <a:t>ibicowaniu </a:t>
            </a:r>
            <a:r>
              <a:rPr lang="pl-PL" b="1" dirty="0">
                <a:solidFill>
                  <a:schemeClr val="tx1"/>
                </a:solidFill>
              </a:rPr>
              <a:t>polskim sportowcom</a:t>
            </a:r>
          </a:p>
        </p:txBody>
      </p:sp>
    </p:spTree>
    <p:extLst>
      <p:ext uri="{BB962C8B-B14F-4D97-AF65-F5344CB8AC3E}">
        <p14:creationId xmlns:p14="http://schemas.microsoft.com/office/powerpoint/2010/main" xmlns="" val="3001264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 advTm="3620">
        <p:fade/>
      </p:transition>
    </mc:Choice>
    <mc:Fallback>
      <p:transition spd="med" advTm="36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6146" name="Picture 2" descr="WYBORY – GŁOSOWANIE ZA GRANICA – e-kurierpolonijn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2536137" y="199808"/>
            <a:ext cx="414788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b="1" dirty="0"/>
              <a:t>Udział w wyborach, aktywność polityczna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xmlns="" val="2218896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7170" name="Picture 2" descr="C:\Users\Tomek\Desktop\z26832690V,Szkola-podstawowa--zdjecie-ilustracyjne-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3385205" y="106491"/>
            <a:ext cx="302668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b="1" dirty="0"/>
              <a:t>Uczciwa praca, rzetelna nauka</a:t>
            </a:r>
          </a:p>
          <a:p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xmlns="" val="1519182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194" name="Picture 2" descr="C:\Users\Tomek\Desktop\deb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1" y="0"/>
            <a:ext cx="9255993" cy="689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2627783" y="21642"/>
            <a:ext cx="388843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tx1"/>
                </a:solidFill>
              </a:rPr>
              <a:t>Znajomość historii i tradycji ojczystych</a:t>
            </a:r>
          </a:p>
          <a:p>
            <a:endParaRPr lang="pl-PL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9378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54</Words>
  <Application>Microsoft Office PowerPoint</Application>
  <PresentationFormat>Pokaz na ekranie (4:3)</PresentationFormat>
  <Paragraphs>11</Paragraphs>
  <Slides>10</Slides>
  <Notes>0</Notes>
  <HiddenSlides>0</HiddenSlides>
  <MMClips>1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Motyw pakietu Office</vt:lpstr>
      <vt:lpstr>    „Polska  mój Dom”  Dość łatwo jest stwierdzić, kto był patriotą w czasie wojny czy podczas okupacji. Ale kogo nazwiemy patriotą w okresie pokoju w wolnym kraju? Co trzeba robić, aby czynami pokazać miłość do ojczyzny? </vt:lpstr>
      <vt:lpstr>Slajd 2</vt:lpstr>
      <vt:lpstr>„ </vt:lpstr>
      <vt:lpstr>Slajd 4</vt:lpstr>
      <vt:lpstr>Slajd 5</vt:lpstr>
      <vt:lpstr>Slajd 6</vt:lpstr>
      <vt:lpstr>Slajd 7</vt:lpstr>
      <vt:lpstr>Slajd 8</vt:lpstr>
      <vt:lpstr>Slajd 9</vt:lpstr>
      <vt:lpstr>Slajd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Szymon Florek</dc:creator>
  <cp:lastModifiedBy>PC</cp:lastModifiedBy>
  <cp:revision>19</cp:revision>
  <dcterms:created xsi:type="dcterms:W3CDTF">2020-11-08T17:41:57Z</dcterms:created>
  <dcterms:modified xsi:type="dcterms:W3CDTF">2021-05-02T13:32:35Z</dcterms:modified>
</cp:coreProperties>
</file>