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Caveat" charset="0"/>
      <p:regular r:id="rId16"/>
      <p:bold r:id="rId17"/>
    </p:embeddedFont>
    <p:embeddedFont>
      <p:font typeface="Nunito" charset="-18"/>
      <p:regular r:id="rId18"/>
      <p:bold r:id="rId19"/>
      <p:italic r:id="rId20"/>
      <p:boldItalic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Comic Sans MS" pitchFamily="66" charset="0"/>
      <p:regular r:id="rId26"/>
      <p:bold r:id="rId27"/>
      <p:italic r:id="rId28"/>
      <p:boldItalic r:id="rId29"/>
    </p:embeddedFont>
    <p:embeddedFont>
      <p:font typeface="Pacifico" charset="-18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-684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d068f532c6_0_3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d068f532c6_0_3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d068f532c6_0_4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d068f532c6_0_4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d068f532c6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d068f532c6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d568d1a5c2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d568d1a5c2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d068f532c6_0_3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d068f532c6_0_3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d068f532c6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d068f532c6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d068f532c6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d068f532c6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d068f532c6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d068f532c6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d106e5aab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d106e5aab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d568d1a5c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d568d1a5c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d068f532c6_0_3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d068f532c6_0_3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d068f532c6_0_3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d068f532c6_0_3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>
    <mc:Choice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 Requires="p14">
      <p:transition spd="slow" p14:dur="2000">
        <p14:prism dir="l"/>
      </p:transition>
    </mc:Choice>
    <mc:Fallback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l.wikipedia.org/wiki/Mi%C5%82o%C5%9B%C4%87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l.wikipedia.org/wiki/Ojczyzna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ctrTitle"/>
          </p:nvPr>
        </p:nvSpPr>
        <p:spPr>
          <a:xfrm>
            <a:off x="1162300" y="1309250"/>
            <a:ext cx="6880200" cy="19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0300">
                <a:latin typeface="Caveat"/>
                <a:ea typeface="Caveat"/>
                <a:cs typeface="Caveat"/>
                <a:sym typeface="Caveat"/>
              </a:rPr>
              <a:t>Polska-mój dom</a:t>
            </a:r>
            <a:endParaRPr sz="10300">
              <a:latin typeface="Caveat"/>
              <a:ea typeface="Caveat"/>
              <a:cs typeface="Caveat"/>
              <a:sym typeface="Caveat"/>
            </a:endParaRPr>
          </a:p>
        </p:txBody>
      </p:sp>
      <p:sp>
        <p:nvSpPr>
          <p:cNvPr id="129" name="Google Shape;129;p13"/>
          <p:cNvSpPr txBox="1">
            <a:spLocks noGrp="1"/>
          </p:cNvSpPr>
          <p:nvPr>
            <p:ph type="subTitle" idx="1"/>
          </p:nvPr>
        </p:nvSpPr>
        <p:spPr>
          <a:xfrm>
            <a:off x="627900" y="3413150"/>
            <a:ext cx="65922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Julita Drużkowska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2"/>
          <p:cNvSpPr txBox="1">
            <a:spLocks noGrp="1"/>
          </p:cNvSpPr>
          <p:nvPr>
            <p:ph type="title"/>
          </p:nvPr>
        </p:nvSpPr>
        <p:spPr>
          <a:xfrm>
            <a:off x="819150" y="574475"/>
            <a:ext cx="7505700" cy="102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5400">
                <a:solidFill>
                  <a:srgbClr val="00FFFF"/>
                </a:solidFill>
                <a:latin typeface="Pacifico"/>
                <a:ea typeface="Pacifico"/>
                <a:cs typeface="Pacifico"/>
                <a:sym typeface="Pacifico"/>
              </a:rPr>
              <a:t>Zużywajmy mniej prądu</a:t>
            </a:r>
            <a:endParaRPr sz="5400">
              <a:solidFill>
                <a:srgbClr val="00FF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95" name="Google Shape;195;p22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6" name="Google Shape;19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55425" y="1990725"/>
            <a:ext cx="2070750" cy="2742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75125" y="2185875"/>
            <a:ext cx="3782550" cy="2252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 txBox="1">
            <a:spLocks noGrp="1"/>
          </p:cNvSpPr>
          <p:nvPr>
            <p:ph type="title"/>
          </p:nvPr>
        </p:nvSpPr>
        <p:spPr>
          <a:xfrm>
            <a:off x="819150" y="521025"/>
            <a:ext cx="7505700" cy="12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5600">
                <a:solidFill>
                  <a:srgbClr val="FF9900"/>
                </a:solidFill>
                <a:latin typeface="Pacifico"/>
                <a:ea typeface="Pacifico"/>
                <a:cs typeface="Pacifico"/>
                <a:sym typeface="Pacifico"/>
              </a:rPr>
              <a:t>Działalności publiczne</a:t>
            </a:r>
            <a:endParaRPr sz="5600">
              <a:solidFill>
                <a:srgbClr val="FF99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03" name="Google Shape;203;p23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4" name="Google Shape;2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57400" y="1990725"/>
            <a:ext cx="4767450" cy="2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3676" y="1800225"/>
            <a:ext cx="2429300" cy="22624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>
            <a:spLocks noGrp="1"/>
          </p:cNvSpPr>
          <p:nvPr>
            <p:ph type="title"/>
          </p:nvPr>
        </p:nvSpPr>
        <p:spPr>
          <a:xfrm>
            <a:off x="641275" y="601200"/>
            <a:ext cx="7869000" cy="119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200">
                <a:solidFill>
                  <a:srgbClr val="FFFF00"/>
                </a:solidFill>
                <a:latin typeface="Pacifico"/>
                <a:ea typeface="Pacifico"/>
                <a:cs typeface="Pacifico"/>
                <a:sym typeface="Pacifico"/>
              </a:rPr>
              <a:t>Zbieraj (nie) swoje śmieci z lasów</a:t>
            </a:r>
            <a:endParaRPr sz="4300">
              <a:solidFill>
                <a:srgbClr val="FFFF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211" name="Google Shape;211;p2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12" name="Google Shape;21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84550" y="1857615"/>
            <a:ext cx="3738175" cy="2487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5950" y="1857625"/>
            <a:ext cx="3202125" cy="237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35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194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Polska</a:t>
            </a:r>
            <a:endParaRPr sz="19400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19" name="Google Shape;219;p2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6" name="Google Shape;13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0150" y="400800"/>
            <a:ext cx="8106875" cy="42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819150" y="507675"/>
            <a:ext cx="5112600" cy="12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6200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Pieśni 3 maja</a:t>
            </a:r>
            <a:endParaRPr sz="6200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2" name="Google Shape;142;p1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3" name="Google Shape;14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8112" y="1728350"/>
            <a:ext cx="2538350" cy="263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0825" y="1728350"/>
            <a:ext cx="2626375" cy="168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100" y="2942575"/>
            <a:ext cx="2390775" cy="142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6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2" name="Google Shape;15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9" name="Google Shape;15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750" y="213750"/>
            <a:ext cx="8710575" cy="471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8"/>
          <p:cNvSpPr txBox="1">
            <a:spLocks noGrp="1"/>
          </p:cNvSpPr>
          <p:nvPr>
            <p:ph type="title"/>
          </p:nvPr>
        </p:nvSpPr>
        <p:spPr>
          <a:xfrm>
            <a:off x="819150" y="494300"/>
            <a:ext cx="7505700" cy="9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7300">
                <a:solidFill>
                  <a:srgbClr val="FF0000"/>
                </a:solidFill>
                <a:latin typeface="Pacifico"/>
                <a:ea typeface="Pacifico"/>
                <a:cs typeface="Pacifico"/>
                <a:sym typeface="Pacifico"/>
              </a:rPr>
              <a:t>Godło i flaga</a:t>
            </a:r>
            <a:endParaRPr sz="7300">
              <a:solidFill>
                <a:srgbClr val="FF00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65" name="Google Shape;165;p18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66" name="Google Shape;16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6375" y="1910575"/>
            <a:ext cx="2819276" cy="2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9450" y="2148849"/>
            <a:ext cx="4302121" cy="24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 txBox="1">
            <a:spLocks noGrp="1"/>
          </p:cNvSpPr>
          <p:nvPr>
            <p:ph type="title"/>
          </p:nvPr>
        </p:nvSpPr>
        <p:spPr>
          <a:xfrm>
            <a:off x="819150" y="625025"/>
            <a:ext cx="7505700" cy="11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6100">
                <a:solidFill>
                  <a:srgbClr val="9900FF"/>
                </a:solidFill>
                <a:latin typeface="Pacifico"/>
                <a:ea typeface="Pacifico"/>
                <a:cs typeface="Pacifico"/>
                <a:sym typeface="Pacifico"/>
              </a:rPr>
              <a:t>Patriotyzm</a:t>
            </a:r>
            <a:endParaRPr sz="6100">
              <a:solidFill>
                <a:srgbClr val="99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73" name="Google Shape;173;p19"/>
          <p:cNvSpPr txBox="1">
            <a:spLocks noGrp="1"/>
          </p:cNvSpPr>
          <p:nvPr>
            <p:ph type="body" idx="1"/>
          </p:nvPr>
        </p:nvSpPr>
        <p:spPr>
          <a:xfrm>
            <a:off x="638050" y="1800200"/>
            <a:ext cx="7904100" cy="28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pl" sz="2700">
                <a:solidFill>
                  <a:srgbClr val="000000"/>
                </a:solidFill>
              </a:rPr>
              <a:t>Patriotyzm to nie jest tylko pamięć o wcześniejszych czasach wojennych i symbole narodowe ale także dbanie o swoją ojczyznę ,dbanie o przyrodę nie zaśmiecanie środowiska i </a:t>
            </a:r>
            <a:r>
              <a:rPr lang="pl" sz="245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umiłowani</a:t>
            </a:r>
            <a:r>
              <a:rPr lang="pl" sz="245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e i oddanie własnej </a:t>
            </a:r>
            <a:r>
              <a:rPr lang="pl" sz="2450">
                <a:solidFill>
                  <a:srgbClr val="000000"/>
                </a:solidFill>
                <a:highlight>
                  <a:srgbClr val="FFFFFF"/>
                </a:highlight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ojczyźnie</a:t>
            </a:r>
            <a:r>
              <a:rPr lang="pl" sz="2450">
                <a:solidFill>
                  <a:srgbClr val="000000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oraz chęci ponoszenia za nią ofiar i gotowości do jej obrony</a:t>
            </a:r>
            <a:endParaRPr sz="27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0"/>
          <p:cNvSpPr txBox="1">
            <a:spLocks noGrp="1"/>
          </p:cNvSpPr>
          <p:nvPr>
            <p:ph type="title"/>
          </p:nvPr>
        </p:nvSpPr>
        <p:spPr>
          <a:xfrm>
            <a:off x="819150" y="521025"/>
            <a:ext cx="7505700" cy="98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6000">
                <a:solidFill>
                  <a:srgbClr val="00FF00"/>
                </a:solidFill>
                <a:latin typeface="Pacifico"/>
                <a:ea typeface="Pacifico"/>
                <a:cs typeface="Pacifico"/>
                <a:sym typeface="Pacifico"/>
              </a:rPr>
              <a:t>Ratujmy ziemię</a:t>
            </a:r>
            <a:endParaRPr sz="6000">
              <a:solidFill>
                <a:srgbClr val="00FF00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79" name="Google Shape;179;p20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/>
              <a:t>                                               se                           </a:t>
            </a:r>
            <a:r>
              <a:rPr lang="pl">
                <a:latin typeface="Arial"/>
                <a:ea typeface="Arial"/>
                <a:cs typeface="Arial"/>
                <a:sym typeface="Arial"/>
              </a:rPr>
              <a:t>segregujmy śmieci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pl">
                <a:latin typeface="Arial"/>
                <a:ea typeface="Arial"/>
                <a:cs typeface="Arial"/>
                <a:sym typeface="Arial"/>
              </a:rPr>
              <a:t>                                                               oszczędzajmy wodę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" name="Google Shape;18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4625" y="1990725"/>
            <a:ext cx="2952500" cy="259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83975" y="1893075"/>
            <a:ext cx="3040950" cy="22400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 txBox="1">
            <a:spLocks noGrp="1"/>
          </p:cNvSpPr>
          <p:nvPr>
            <p:ph type="title"/>
          </p:nvPr>
        </p:nvSpPr>
        <p:spPr>
          <a:xfrm>
            <a:off x="819150" y="587825"/>
            <a:ext cx="7505700" cy="10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400">
                <a:solidFill>
                  <a:srgbClr val="FF00FF"/>
                </a:solidFill>
                <a:latin typeface="Pacifico"/>
                <a:ea typeface="Pacifico"/>
                <a:cs typeface="Pacifico"/>
                <a:sym typeface="Pacifico"/>
              </a:rPr>
              <a:t>Używajmy paneli słoneczych</a:t>
            </a:r>
            <a:endParaRPr sz="4400">
              <a:solidFill>
                <a:srgbClr val="FF00FF"/>
              </a:solidFill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87" name="Google Shape;187;p2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88" name="Google Shape;18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725" y="1990725"/>
            <a:ext cx="2751925" cy="24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38300" y="2360888"/>
            <a:ext cx="3486150" cy="1707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Pokaz na ekranie (16:9)</PresentationFormat>
  <Paragraphs>14</Paragraphs>
  <Slides>13</Slides>
  <Notes>13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0" baseType="lpstr">
      <vt:lpstr>Arial</vt:lpstr>
      <vt:lpstr>Caveat</vt:lpstr>
      <vt:lpstr>Nunito</vt:lpstr>
      <vt:lpstr>Calibri</vt:lpstr>
      <vt:lpstr>Comic Sans MS</vt:lpstr>
      <vt:lpstr>Pacifico</vt:lpstr>
      <vt:lpstr>Shift</vt:lpstr>
      <vt:lpstr>Polska-mój dom</vt:lpstr>
      <vt:lpstr>Slajd 2</vt:lpstr>
      <vt:lpstr>Pieśni 3 maja</vt:lpstr>
      <vt:lpstr>Slajd 4</vt:lpstr>
      <vt:lpstr>Slajd 5</vt:lpstr>
      <vt:lpstr>Godło i flaga</vt:lpstr>
      <vt:lpstr>Patriotyzm</vt:lpstr>
      <vt:lpstr>Ratujmy ziemię</vt:lpstr>
      <vt:lpstr>Używajmy paneli słoneczych</vt:lpstr>
      <vt:lpstr>Zużywajmy mniej prądu</vt:lpstr>
      <vt:lpstr>Działalności publiczne</vt:lpstr>
      <vt:lpstr>Zbieraj (nie) swoje śmieci z lasów</vt:lpstr>
      <vt:lpstr>Polska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Polska-mój dom</dc:title>
  <dc:creator>PC</dc:creator>
  <cp:lastModifiedBy>PC</cp:lastModifiedBy>
  <cp:revision>1</cp:revision>
  <dcterms:modified xsi:type="dcterms:W3CDTF">2021-05-02T13:20:05Z</dcterms:modified>
</cp:coreProperties>
</file>