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2071678"/>
            <a:ext cx="8229600" cy="1143000"/>
          </a:xfrm>
        </p:spPr>
        <p:txBody>
          <a:bodyPr>
            <a:normAutofit/>
          </a:bodyPr>
          <a:lstStyle/>
          <a:p>
            <a:r>
              <a:rPr lang="pl-PL" sz="6600" dirty="0" smtClean="0">
                <a:solidFill>
                  <a:schemeClr val="tx2"/>
                </a:solidFill>
                <a:latin typeface="Algerian" pitchFamily="82" charset="0"/>
              </a:rPr>
              <a:t>Polska – Mój Dom</a:t>
            </a:r>
            <a:endParaRPr lang="pl-PL" sz="6600" dirty="0">
              <a:solidFill>
                <a:schemeClr val="tx2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 spd="med" advTm="3000">
    <p:randomBar dir="vert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rigina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868" y="1214422"/>
            <a:ext cx="5354668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Kto ty jesteś ? – Polak mały .</a:t>
            </a:r>
          </a:p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Jaki znak twój? – Orzeł biały.</a:t>
            </a:r>
          </a:p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Gdzie ty mieszkasz? – Między swymi.</a:t>
            </a:r>
          </a:p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Czym ta ziemia? – Mą ojczyzną.</a:t>
            </a:r>
          </a:p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Czym zdobyta? – Krwią i blizną.</a:t>
            </a:r>
          </a:p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Czy ją kochasz? – Kocham szczerze. </a:t>
            </a:r>
          </a:p>
          <a:p>
            <a:r>
              <a:rPr lang="pl-PL" sz="1800" dirty="0" smtClean="0">
                <a:solidFill>
                  <a:srgbClr val="C00000"/>
                </a:solidFill>
                <a:latin typeface="Algerian" pitchFamily="82" charset="0"/>
              </a:rPr>
              <a:t>A w co wierzysz? – W Polskę wierzę!</a:t>
            </a:r>
          </a:p>
          <a:p>
            <a:endParaRPr lang="pl-PL" sz="18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">
    <p:checker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00000">
              <a:schemeClr val="accent2"/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pl-PL" sz="4000" dirty="0" smtClean="0">
                <a:latin typeface="Algerian" pitchFamily="82" charset="0"/>
              </a:rPr>
              <a:t>GABRIEL ROMAN</a:t>
            </a:r>
            <a:endParaRPr lang="pl-PL" sz="4000" dirty="0">
              <a:latin typeface="Algerian" pitchFamily="82" charset="0"/>
            </a:endParaRPr>
          </a:p>
        </p:txBody>
      </p:sp>
      <p:pic>
        <p:nvPicPr>
          <p:cNvPr id="4" name="Symbol zastępczy zawartości 3" descr="poland-371655_128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00298" y="1500174"/>
            <a:ext cx="47641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3000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 descr="5dc2ae693892f_o_larg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43306" y="1142984"/>
            <a:ext cx="4829180" cy="4088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2800" b="1" dirty="0" smtClean="0">
                <a:solidFill>
                  <a:schemeClr val="accent5">
                    <a:lumMod val="75000"/>
                  </a:schemeClr>
                </a:solidFill>
                <a:latin typeface="Algerian" pitchFamily="82" charset="0"/>
              </a:rPr>
              <a:t>Współczesny patriota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Algerian" pitchFamily="82" charset="0"/>
              </a:rPr>
              <a:t> to osoba dbająca o innych, znająca historię Polski, odnosząca się z szacunkiem i godnością do świąt i symboli narodowych.</a:t>
            </a:r>
            <a:endParaRPr lang="pl-PL" sz="2800" dirty="0">
              <a:solidFill>
                <a:schemeClr val="accent5">
                  <a:lumMod val="75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 spd="med" advTm="7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1366666864_le8nvh_6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857232"/>
            <a:ext cx="5111750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sz="2800" dirty="0" smtClean="0">
                <a:solidFill>
                  <a:schemeClr val="tx2"/>
                </a:solidFill>
                <a:latin typeface="Algerian" pitchFamily="82" charset="0"/>
              </a:rPr>
              <a:t>W dzisiejszych czasach bycie patriotą nie wymaga chwytania za broń i walczenia o </a:t>
            </a:r>
            <a:r>
              <a:rPr lang="pl-PL" sz="2800" dirty="0" err="1" smtClean="0">
                <a:solidFill>
                  <a:schemeClr val="tx2"/>
                </a:solidFill>
                <a:latin typeface="Algerian" pitchFamily="82" charset="0"/>
              </a:rPr>
              <a:t>wolnośc</a:t>
            </a:r>
            <a:r>
              <a:rPr lang="pl-PL" sz="2800" dirty="0" smtClean="0">
                <a:solidFill>
                  <a:schemeClr val="tx2"/>
                </a:solidFill>
                <a:latin typeface="Algerian" pitchFamily="82" charset="0"/>
              </a:rPr>
              <a:t> Ojczyzny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 spd="med" advTm="5000">
    <p:split orient="vert"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1472" y="2000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tx2"/>
                </a:solidFill>
                <a:latin typeface="Algerian" pitchFamily="82" charset="0"/>
              </a:rPr>
              <a:t>Nasza troska o ojczyznę może bowiem objawiać się na różne sposoby, m.in. poprzez dbanie o rozwój kraju, ale i swój własny, o tradycję, kulturę, język ojczysty</a:t>
            </a:r>
            <a:r>
              <a:rPr lang="pl-PL" dirty="0" smtClean="0">
                <a:latin typeface="Algerian" pitchFamily="82" charset="0"/>
              </a:rPr>
              <a:t>.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  <p:transition spd="med" advTm="7000">
    <p:strip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lumMod val="65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3-maja-b.jpg__1920x900_q85_crop_subsampling-2_upscal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428737"/>
            <a:ext cx="8229600" cy="4363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Tm="3000">
    <p:diamond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40000">
              <a:schemeClr val="accent5">
                <a:lumMod val="60000"/>
                <a:lumOff val="4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2214554"/>
            <a:ext cx="8229600" cy="1143000"/>
          </a:xfrm>
        </p:spPr>
        <p:txBody>
          <a:bodyPr>
            <a:noAutofit/>
          </a:bodyPr>
          <a:lstStyle/>
          <a:p>
            <a:r>
              <a:rPr lang="pl-PL" sz="8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Dbajmy o swoją ojczyznę , bo to jest nasz dom.</a:t>
            </a:r>
            <a:endParaRPr lang="pl-PL" sz="8000" dirty="0">
              <a:solidFill>
                <a:schemeClr val="accent6">
                  <a:lumMod val="20000"/>
                  <a:lumOff val="8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 spd="med" advTm="4000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sz="2400" dirty="0" smtClean="0">
                <a:solidFill>
                  <a:srgbClr val="92D050"/>
                </a:solidFill>
                <a:latin typeface="Algerian" pitchFamily="82" charset="0"/>
              </a:rPr>
              <a:t>Trzeba sprzątać śmieci nie zanieczyszczać środowiska .</a:t>
            </a:r>
          </a:p>
          <a:p>
            <a:r>
              <a:rPr lang="pl-PL" sz="2400" dirty="0" smtClean="0">
                <a:solidFill>
                  <a:srgbClr val="92D050"/>
                </a:solidFill>
                <a:latin typeface="Algerian" pitchFamily="82" charset="0"/>
              </a:rPr>
              <a:t>Trzeba segregować śmieci , nie wypalać traw , dbać o czystość wokół siebie.</a:t>
            </a:r>
          </a:p>
          <a:p>
            <a:endParaRPr lang="pl-PL" dirty="0">
              <a:solidFill>
                <a:srgbClr val="00B050"/>
              </a:solidFill>
            </a:endParaRPr>
          </a:p>
        </p:txBody>
      </p:sp>
      <p:pic>
        <p:nvPicPr>
          <p:cNvPr id="7" name="Symbol zastępczy zawartości 6" descr="Barwna_przyroda_nad_stawe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1495690"/>
            <a:ext cx="5111750" cy="3790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Tm="7000">
    <p:plu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643050"/>
          </a:xfrm>
        </p:spPr>
        <p:txBody>
          <a:bodyPr>
            <a:normAutofit/>
          </a:bodyPr>
          <a:lstStyle/>
          <a:p>
            <a:r>
              <a:rPr lang="pl-PL" sz="2400" dirty="0" smtClean="0">
                <a:solidFill>
                  <a:schemeClr val="accent5">
                    <a:lumMod val="50000"/>
                  </a:schemeClr>
                </a:solidFill>
                <a:latin typeface="Algerian" pitchFamily="82" charset="0"/>
              </a:rPr>
              <a:t>Bycie patriotą znaczy , że trzeba uczestniczyć w świętach państwowych, wywieszać flagę polski  , kochać swoją ojczyznę i znać swój hymn narodowy.</a:t>
            </a:r>
            <a:endParaRPr lang="pl-PL" sz="2400" dirty="0">
              <a:solidFill>
                <a:schemeClr val="accent5">
                  <a:lumMod val="50000"/>
                </a:schemeClr>
              </a:solidFill>
              <a:latin typeface="Algerian" pitchFamily="82" charset="0"/>
            </a:endParaRPr>
          </a:p>
        </p:txBody>
      </p:sp>
      <p:pic>
        <p:nvPicPr>
          <p:cNvPr id="8" name="Symbol zastępczy zawartości 7" descr="45478332_1960160547410356_7978944604739207168_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88980">
            <a:off x="5068865" y="1600200"/>
            <a:ext cx="319727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Symbol zastępczy zawartości 6" descr="Polska_flaga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 rot="21149535">
            <a:off x="357158" y="2143116"/>
            <a:ext cx="4000528" cy="30003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0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83122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00B0F0"/>
                </a:solidFill>
                <a:latin typeface="Algerian" pitchFamily="82" charset="0"/>
                <a:cs typeface="Arial" pitchFamily="34" charset="0"/>
              </a:rPr>
              <a:t>Trzeba promować Polskę za granicą. Trzeba pokazywać najlepszych polskich muzyków, aktorów, reżyserów , malarzy.</a:t>
            </a:r>
            <a:endParaRPr lang="pl-PL" dirty="0">
              <a:solidFill>
                <a:srgbClr val="00B0F0"/>
              </a:solidFill>
              <a:latin typeface="Algerian" pitchFamily="82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6000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189</Words>
  <Application>Microsoft Office PowerPoint</Application>
  <PresentationFormat>Pokaz na ekranie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Polska – Mój Dom</vt:lpstr>
      <vt:lpstr>Slajd 2</vt:lpstr>
      <vt:lpstr>Slajd 3</vt:lpstr>
      <vt:lpstr>Nasza troska o ojczyznę może bowiem objawiać się na różne sposoby, m.in. poprzez dbanie o rozwój kraju, ale i swój własny, o tradycję, kulturę, język ojczysty. </vt:lpstr>
      <vt:lpstr>Slajd 5</vt:lpstr>
      <vt:lpstr>Dbajmy o swoją ojczyznę , bo to jest nasz dom.</vt:lpstr>
      <vt:lpstr>Slajd 7</vt:lpstr>
      <vt:lpstr>Bycie patriotą znaczy , że trzeba uczestniczyć w świętach państwowych, wywieszać flagę polski  , kochać swoją ojczyznę i znać swój hymn narodowy.</vt:lpstr>
      <vt:lpstr>Trzeba promować Polskę za granicą. Trzeba pokazywać najlepszych polskich muzyków, aktorów, reżyserów , malarzy.</vt:lpstr>
      <vt:lpstr>Slajd 10</vt:lpstr>
      <vt:lpstr>GABRIEL ROMAN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Polska – Mój Dom</dc:title>
  <dc:creator>PC</dc:creator>
  <cp:lastModifiedBy>PC</cp:lastModifiedBy>
  <cp:revision>9</cp:revision>
  <dcterms:created xsi:type="dcterms:W3CDTF">2021-04-28T10:48:40Z</dcterms:created>
  <dcterms:modified xsi:type="dcterms:W3CDTF">2021-05-02T13:14:53Z</dcterms:modified>
</cp:coreProperties>
</file>