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 wzorca tytułu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PC\Desktop\emilki\hymn.mp4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6600" dirty="0" smtClean="0">
                <a:solidFill>
                  <a:schemeClr val="bg1"/>
                </a:solidFill>
                <a:latin typeface="Algerian" pitchFamily="82" charset="0"/>
              </a:rPr>
              <a:t>POLSKA – MÓJ DOM</a:t>
            </a:r>
            <a:endParaRPr lang="pl-PL" sz="6600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C\AppData\Local\Microsoft\Windows\INetCache\IE\A4ZYBS3P\Mazurek_Dąbrowskiego_male_choir.pdf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8422" y="0"/>
            <a:ext cx="4847155" cy="6858000"/>
          </a:xfrm>
          <a:prstGeom prst="rect">
            <a:avLst/>
          </a:prstGeom>
          <a:noFill/>
        </p:spPr>
      </p:pic>
      <p:pic>
        <p:nvPicPr>
          <p:cNvPr id="3" name="Dysk CD audio 2">
            <a:hlinkClick r:id="" action="ppaction://media"/>
          </p:cNvPr>
          <p:cNvPicPr>
            <a:picLocks noRot="1" noChangeAspect="1"/>
          </p:cNvPicPr>
          <p:nvPr>
            <a:audioCd>
              <a:st track="1"/>
              <a:end track="1"/>
            </a:audioCd>
          </p:nvPr>
        </p:nvPicPr>
        <p:blipFill>
          <a:blip r:embed="rId4" cstate="print"/>
          <a:stretch>
            <a:fillRect/>
          </a:stretch>
        </p:blipFill>
        <p:spPr>
          <a:xfrm>
            <a:off x="1000100" y="1285860"/>
            <a:ext cx="304800" cy="304800"/>
          </a:xfrm>
          <a:prstGeom prst="rect">
            <a:avLst/>
          </a:prstGeom>
        </p:spPr>
      </p:pic>
      <p:pic>
        <p:nvPicPr>
          <p:cNvPr id="4" name="hymn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785786" y="1196562"/>
            <a:ext cx="500066" cy="37505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latin typeface="Agency FB" pitchFamily="34" charset="0"/>
              </a:rPr>
              <a:t>Patriota</a:t>
            </a:r>
            <a:r>
              <a:rPr lang="pl-PL" dirty="0" smtClean="0">
                <a:latin typeface="Agency FB" pitchFamily="34" charset="0"/>
              </a:rPr>
              <a:t> to człowiek, który w pełni poświęca swoje życie ojczyźnie. W dzisiejszych czasach jest coraz mniej patriotów.</a:t>
            </a:r>
            <a:endParaRPr lang="pl-PL" dirty="0">
              <a:latin typeface="Agency FB" pitchFamily="34" charset="0"/>
            </a:endParaRPr>
          </a:p>
        </p:txBody>
      </p:sp>
      <p:pic>
        <p:nvPicPr>
          <p:cNvPr id="4" name="Symbol zastępczy zawartości 3" descr="09c4dfa1-87a6-454b-b9d2-1d27f9dd916c_f1400x9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1806" y="2428868"/>
            <a:ext cx="7040387" cy="4429132"/>
          </a:xfr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dirty="0" smtClean="0">
                <a:latin typeface="Blackadder ITC" pitchFamily="82" charset="0"/>
              </a:rPr>
              <a:t>Poświęceń dla dobra ojczyzny wymagał patriotyzm dawniej i dziś również musimy liczyć się z tym, że kraj może być w potrzebie. Na szczęście w chwili obecnej nie grozi nam zbrojna napaść, ale to nie zwalnia z obowiązku patriotycznego wobec ojczyzny. </a:t>
            </a:r>
            <a:endParaRPr lang="pl-PL" dirty="0">
              <a:latin typeface="Blackadder ITC" pitchFamily="82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latin typeface="Bradley Hand ITC" pitchFamily="66" charset="0"/>
              </a:rPr>
              <a:t>Bycie patriotą to przestrzeganie prawa, czyli konstytucji, która została nam </a:t>
            </a:r>
            <a:r>
              <a:rPr lang="pl-PL" sz="3200" smtClean="0">
                <a:latin typeface="Bradley Hand ITC" pitchFamily="66" charset="0"/>
              </a:rPr>
              <a:t>nadania   </a:t>
            </a:r>
            <a:r>
              <a:rPr lang="pl-PL" sz="3200" b="1" i="1" smtClean="0">
                <a:latin typeface="Bradley Hand ITC" pitchFamily="66" charset="0"/>
              </a:rPr>
              <a:t>3 </a:t>
            </a:r>
            <a:r>
              <a:rPr lang="pl-PL" sz="3200" b="1" i="1" dirty="0" smtClean="0">
                <a:latin typeface="Bradley Hand ITC" pitchFamily="66" charset="0"/>
              </a:rPr>
              <a:t>maja 1791</a:t>
            </a:r>
            <a:r>
              <a:rPr lang="pl-PL" sz="3200" dirty="0" smtClean="0">
                <a:latin typeface="Bradley Hand ITC" pitchFamily="66" charset="0"/>
              </a:rPr>
              <a:t> roku.</a:t>
            </a:r>
            <a:endParaRPr lang="pl-PL" sz="3200" dirty="0">
              <a:latin typeface="Bradley Hand ITC" pitchFamily="66" charset="0"/>
            </a:endParaRPr>
          </a:p>
        </p:txBody>
      </p:sp>
      <p:pic>
        <p:nvPicPr>
          <p:cNvPr id="5" name="Symbol zastępczy obrazu 4" descr="Konstytucja-3-Maj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000" r="5000"/>
          <a:stretch>
            <a:fillRect/>
          </a:stretch>
        </p:blipFill>
        <p:spPr>
          <a:xfrm rot="285413">
            <a:off x="3571868" y="1282700"/>
            <a:ext cx="5357850" cy="428944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unnamed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714356"/>
            <a:ext cx="8072494" cy="6143644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3000">
              <a:schemeClr val="accent3">
                <a:lumMod val="60000"/>
                <a:lumOff val="40000"/>
              </a:schemeClr>
            </a:gs>
            <a:gs pos="83000">
              <a:schemeClr val="accent3">
                <a:lumMod val="40000"/>
                <a:lumOff val="60000"/>
              </a:schemeClr>
            </a:gs>
            <a:gs pos="100000">
              <a:schemeClr val="accent3">
                <a:lumMod val="20000"/>
                <a:lumOff val="8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Symbol zastępczy zawartości 4" descr="Bór_świeży_w_Puszczy_Bydgoskie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43306" y="1643050"/>
            <a:ext cx="5111750" cy="3833813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2800" dirty="0" smtClean="0">
                <a:latin typeface="Curlz MT" pitchFamily="82" charset="0"/>
              </a:rPr>
              <a:t>Dbanie o Polskę, czyli o nasz dom to również ochrona środowiska. Segregujmy śmieci, oszczędzajmy wodę i prąd, nie wypalajmy traw, a w zamian za to sadźmy dużo drzew.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l-PL" sz="3100" dirty="0" smtClean="0">
                <a:latin typeface="Edwardian Script ITC" pitchFamily="66" charset="0"/>
              </a:rPr>
              <a:t>Patriotyzm to promowanie Polski w świcie. Pokazywanie zdolnych ludzi z dziedziny:</a:t>
            </a:r>
            <a:br>
              <a:rPr lang="pl-PL" sz="3100" dirty="0" smtClean="0">
                <a:latin typeface="Edwardian Script ITC" pitchFamily="66" charset="0"/>
              </a:rPr>
            </a:br>
            <a:r>
              <a:rPr lang="pl-PL" sz="3100" dirty="0" smtClean="0">
                <a:latin typeface="Edwardian Script ITC" pitchFamily="66" charset="0"/>
              </a:rPr>
              <a:t>nauki, kultury i sztuki. Przedstawianie najpiękniejszych zakątków przyrody i architektury w naszym kraju.</a:t>
            </a:r>
            <a:r>
              <a:rPr lang="pl-PL" dirty="0" smtClean="0">
                <a:latin typeface="Edwardian Script ITC" pitchFamily="66" charset="0"/>
              </a:rPr>
              <a:t/>
            </a:r>
            <a:br>
              <a:rPr lang="pl-PL" dirty="0" smtClean="0">
                <a:latin typeface="Edwardian Script ITC" pitchFamily="66" charset="0"/>
              </a:rPr>
            </a:br>
            <a:endParaRPr lang="pl-PL" dirty="0">
              <a:latin typeface="Edwardian Script ITC" pitchFamily="66" charset="0"/>
            </a:endParaRPr>
          </a:p>
        </p:txBody>
      </p:sp>
      <p:pic>
        <p:nvPicPr>
          <p:cNvPr id="5" name="Symbol zastępczy zawartości 4" descr="210EBE45-A8AA-45EF-A587-DA41BDC266F7-scaled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4038600" cy="2692400"/>
          </a:xfrm>
        </p:spPr>
      </p:pic>
      <p:pic>
        <p:nvPicPr>
          <p:cNvPr id="6" name="Symbol zastępczy zawartości 5" descr="unnamed (3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928802"/>
            <a:ext cx="4038600" cy="2643206"/>
          </a:xfrm>
        </p:spPr>
      </p:pic>
      <p:sp>
        <p:nvSpPr>
          <p:cNvPr id="7" name="pole tekstowe 6"/>
          <p:cNvSpPr txBox="1"/>
          <p:nvPr/>
        </p:nvSpPr>
        <p:spPr>
          <a:xfrm>
            <a:off x="500034" y="5072074"/>
            <a:ext cx="371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 smtClean="0">
                <a:latin typeface="French Script MT" pitchFamily="66" charset="0"/>
              </a:rPr>
              <a:t>Dolina Chochołowska</a:t>
            </a:r>
            <a:endParaRPr lang="pl-PL" sz="4800" dirty="0">
              <a:latin typeface="French Script MT" pitchFamily="66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4714876" y="5072074"/>
            <a:ext cx="4000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 smtClean="0">
                <a:latin typeface="French Script MT" pitchFamily="66" charset="0"/>
              </a:rPr>
              <a:t>Zamek w Ogrodzieńcu</a:t>
            </a:r>
            <a:endParaRPr lang="pl-PL" sz="4800" dirty="0">
              <a:latin typeface="French Script MT" pitchFamily="66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</a:schemeClr>
            </a:gs>
            <a:gs pos="39999">
              <a:schemeClr val="bg1">
                <a:lumMod val="65000"/>
              </a:schemeClr>
            </a:gs>
            <a:gs pos="70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wój pionowy 3"/>
          <p:cNvSpPr/>
          <p:nvPr/>
        </p:nvSpPr>
        <p:spPr>
          <a:xfrm>
            <a:off x="1214414" y="214290"/>
            <a:ext cx="6572296" cy="6215106"/>
          </a:xfrm>
          <a:prstGeom prst="vertic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2643174" y="1071546"/>
            <a:ext cx="407196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dirty="0" smtClean="0">
                <a:latin typeface="Old English Text MT" pitchFamily="66" charset="0"/>
                <a:cs typeface="MV Boli" pitchFamily="2" charset="0"/>
              </a:rPr>
              <a:t>Obecnie nie musimy chwytać za broń. Wystarczy, że z godnością będziemy obchodzić święta narodowe, dbać o czystość języka polskiego, uczyć się historii kraju, szanować symbole narodowe i dbać o miejsca pamięci narodowej.</a:t>
            </a:r>
          </a:p>
          <a:p>
            <a:endParaRPr lang="pl-PL" dirty="0">
              <a:latin typeface="Old English Text MT" pitchFamily="66" charset="0"/>
              <a:cs typeface="MV Boli" pitchFamily="2" charset="0"/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stęga w dół 1"/>
          <p:cNvSpPr/>
          <p:nvPr/>
        </p:nvSpPr>
        <p:spPr>
          <a:xfrm>
            <a:off x="0" y="1714488"/>
            <a:ext cx="9144000" cy="3429024"/>
          </a:xfrm>
          <a:prstGeom prst="ribbon">
            <a:avLst>
              <a:gd name="adj1" fmla="val 17483"/>
              <a:gd name="adj2" fmla="val 75000"/>
            </a:avLst>
          </a:prstGeom>
          <a:blipFill>
            <a:blip r:embed="rId2" cstate="print"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571604" y="2786058"/>
            <a:ext cx="60722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>
                <a:solidFill>
                  <a:srgbClr val="000066"/>
                </a:solidFill>
                <a:latin typeface="Viner Hand ITC" pitchFamily="66" charset="0"/>
              </a:rPr>
              <a:t>Patriotą jest ten, kto kocha i szanuje swoją Ojczyznę niezależnie od sytuacji na świecie.</a:t>
            </a:r>
            <a:endParaRPr lang="pl-PL" sz="3600" dirty="0">
              <a:solidFill>
                <a:srgbClr val="000066"/>
              </a:solidFill>
              <a:latin typeface="Viner Hand ITC" pitchFamily="66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173</Words>
  <Application>Microsoft Office PowerPoint</Application>
  <PresentationFormat>Pokaz na ekranie (4:3)</PresentationFormat>
  <Paragraphs>10</Paragraphs>
  <Slides>10</Slides>
  <Notes>0</Notes>
  <HiddenSlides>0</HiddenSlides>
  <MMClips>2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POLSKA – MÓJ DOM</vt:lpstr>
      <vt:lpstr>Patriota to człowiek, który w pełni poświęca swoje życie ojczyźnie. W dzisiejszych czasach jest coraz mniej patriotów.</vt:lpstr>
      <vt:lpstr>Poświęceń dla dobra ojczyzny wymagał patriotyzm dawniej i dziś również musimy liczyć się z tym, że kraj może być w potrzebie. Na szczęście w chwili obecnej nie grozi nam zbrojna napaść, ale to nie zwalnia z obowiązku patriotycznego wobec ojczyzny. </vt:lpstr>
      <vt:lpstr>Slajd 4</vt:lpstr>
      <vt:lpstr>Slajd 5</vt:lpstr>
      <vt:lpstr>Slajd 6</vt:lpstr>
      <vt:lpstr>Patriotyzm to promowanie Polski w świcie. Pokazywanie zdolnych ludzi z dziedziny: nauki, kultury i sztuki. Przedstawianie najpiękniejszych zakątków przyrody i architektury w naszym kraju. </vt:lpstr>
      <vt:lpstr>Slajd 8</vt:lpstr>
      <vt:lpstr>Slajd 9</vt:lpstr>
      <vt:lpstr>Slajd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POLSKA – MÓJ DOM</dc:title>
  <dc:creator>PC</dc:creator>
  <cp:lastModifiedBy>PC</cp:lastModifiedBy>
  <cp:revision>8</cp:revision>
  <dcterms:created xsi:type="dcterms:W3CDTF">2021-04-28T12:13:16Z</dcterms:created>
  <dcterms:modified xsi:type="dcterms:W3CDTF">2021-05-02T13:13:57Z</dcterms:modified>
</cp:coreProperties>
</file>